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8" r:id="rId2"/>
    <p:sldId id="260" r:id="rId3"/>
    <p:sldId id="26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66"/>
    <a:srgbClr val="F2A8BF"/>
    <a:srgbClr val="CC0066"/>
    <a:srgbClr val="CC0000"/>
    <a:srgbClr val="D99101"/>
    <a:srgbClr val="F3A201"/>
    <a:srgbClr val="996600"/>
    <a:srgbClr val="8908AB"/>
    <a:srgbClr val="FFC400"/>
    <a:srgbClr val="2E9A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14" autoAdjust="0"/>
    <p:restoredTop sz="98973" autoAdjust="0"/>
  </p:normalViewPr>
  <p:slideViewPr>
    <p:cSldViewPr snapToGrid="0" snapToObjects="1">
      <p:cViewPr>
        <p:scale>
          <a:sx n="80" d="100"/>
          <a:sy n="80" d="100"/>
        </p:scale>
        <p:origin x="-211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solidFill>
            <a:schemeClr val="accent4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 spc="100">
                <a:solidFill>
                  <a:srgbClr val="FFFFFF"/>
                </a:solidFill>
              </a:defRPr>
            </a:lvl1pPr>
          </a:lstStyle>
          <a:p>
            <a:r>
              <a:rPr lang="pl-PL" dirty="0" smtClean="0"/>
              <a:t>Kliknij, aby </a:t>
            </a:r>
            <a:r>
              <a:rPr lang="pl-PL" dirty="0" err="1" smtClean="0"/>
              <a:t>edyt</a:t>
            </a:r>
            <a:r>
              <a:rPr lang="pl-PL" dirty="0" smtClean="0"/>
              <a:t>. styl wz. tyt.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 b="0" i="1" spc="1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dirty="0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8/27/2013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8/27/2013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8/27/2013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8/27/2013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solidFill>
            <a:srgbClr val="CC0066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8/27/2013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8/27/2013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8/27/2013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8/27/2013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8/27/2013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solidFill>
            <a:srgbClr val="CC0066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8/27/2013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8/27/2013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none"/>
        </p:style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Przeciągnij obraz na symbol zastępczy lub kliknij ikonę, aby go dodać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solidFill>
            <a:schemeClr val="accent4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</a:t>
            </a:r>
            <a:r>
              <a:rPr lang="pl-PL" dirty="0" err="1" smtClean="0"/>
              <a:t>edyt</a:t>
            </a:r>
            <a:r>
              <a:rPr lang="pl-PL" dirty="0" smtClean="0"/>
              <a:t>. styl wz. tyt.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8/27/2013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8.xml"/><Relationship Id="rId6" Type="http://schemas.microsoft.com/office/2007/relationships/hdphoto" Target="../media/hdphoto3.wdp"/><Relationship Id="rId5" Type="http://schemas.openxmlformats.org/officeDocument/2006/relationships/image" Target="../media/image5.jpeg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image" Target="../media/image11.wmf"/><Relationship Id="rId3" Type="http://schemas.openxmlformats.org/officeDocument/2006/relationships/image" Target="../media/image4.png"/><Relationship Id="rId7" Type="http://schemas.openxmlformats.org/officeDocument/2006/relationships/image" Target="../media/image6.jpeg"/><Relationship Id="rId12" Type="http://schemas.openxmlformats.org/officeDocument/2006/relationships/image" Target="../media/image10.wmf"/><Relationship Id="rId17" Type="http://schemas.openxmlformats.org/officeDocument/2006/relationships/image" Target="../media/image15.wmf"/><Relationship Id="rId2" Type="http://schemas.openxmlformats.org/officeDocument/2006/relationships/image" Target="../media/image3.wmf"/><Relationship Id="rId16" Type="http://schemas.openxmlformats.org/officeDocument/2006/relationships/image" Target="../media/image14.wmf"/><Relationship Id="rId1" Type="http://schemas.openxmlformats.org/officeDocument/2006/relationships/slideLayout" Target="../slideLayouts/slideLayout8.xml"/><Relationship Id="rId6" Type="http://schemas.microsoft.com/office/2007/relationships/hdphoto" Target="../media/hdphoto3.wdp"/><Relationship Id="rId11" Type="http://schemas.openxmlformats.org/officeDocument/2006/relationships/image" Target="../media/image9.jpeg"/><Relationship Id="rId5" Type="http://schemas.openxmlformats.org/officeDocument/2006/relationships/image" Target="../media/image5.jpeg"/><Relationship Id="rId15" Type="http://schemas.openxmlformats.org/officeDocument/2006/relationships/image" Target="../media/image13.jpeg"/><Relationship Id="rId10" Type="http://schemas.microsoft.com/office/2007/relationships/hdphoto" Target="../media/hdphoto4.wdp"/><Relationship Id="rId4" Type="http://schemas.microsoft.com/office/2007/relationships/hdphoto" Target="../media/hdphoto2.wdp"/><Relationship Id="rId9" Type="http://schemas.openxmlformats.org/officeDocument/2006/relationships/image" Target="../media/image8.png"/><Relationship Id="rId1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7350" y="1540461"/>
            <a:ext cx="6592468" cy="872539"/>
          </a:xfrm>
        </p:spPr>
        <p:txBody>
          <a:bodyPr>
            <a:normAutofit/>
          </a:bodyPr>
          <a:lstStyle/>
          <a:p>
            <a:pPr algn="l"/>
            <a:r>
              <a:rPr lang="pl-PL" sz="45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Pole prostokąta</a:t>
            </a:r>
            <a:endParaRPr lang="pl-PL" sz="3600" dirty="0"/>
          </a:p>
        </p:txBody>
      </p:sp>
      <p:sp>
        <p:nvSpPr>
          <p:cNvPr id="6" name="Tytuł 1"/>
          <p:cNvSpPr txBox="1">
            <a:spLocks/>
          </p:cNvSpPr>
          <p:nvPr/>
        </p:nvSpPr>
        <p:spPr>
          <a:xfrm>
            <a:off x="727350" y="2325556"/>
            <a:ext cx="6592468" cy="872539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 cap="none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pl-PL" sz="2800" b="1" dirty="0" smtClean="0">
                <a:solidFill>
                  <a:srgbClr val="F2A8B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Jednostki pola</a:t>
            </a:r>
            <a:endParaRPr lang="pl-PL" sz="2800" dirty="0">
              <a:solidFill>
                <a:srgbClr val="F2A8BF"/>
              </a:solidFill>
            </a:endParaRPr>
          </a:p>
        </p:txBody>
      </p:sp>
      <p:pic>
        <p:nvPicPr>
          <p:cNvPr id="1027" name="Picture 3" descr="C:\Users\Marcin\AppData\Local\Microsoft\Windows\Temporary Internet Files\Content.IE5\PYKLJD65\MP900448524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04" b="99470" l="1413" r="93522">
                        <a14:foregroundMark x1="19906" y1="37456" x2="19906" y2="37456"/>
                        <a14:foregroundMark x1="12367" y1="44523" x2="12367" y2="44523"/>
                        <a14:foregroundMark x1="22261" y1="29505" x2="22261" y2="29505"/>
                        <a14:foregroundMark x1="27680" y1="11307" x2="27680" y2="11307"/>
                        <a14:foregroundMark x1="33451" y1="3004" x2="33451" y2="3004"/>
                        <a14:foregroundMark x1="41814" y1="4240" x2="41814" y2="4240"/>
                        <a14:foregroundMark x1="46525" y1="40283" x2="46525" y2="40283"/>
                        <a14:foregroundMark x1="50177" y1="45760" x2="50177" y2="45760"/>
                        <a14:foregroundMark x1="73145" y1="59011" x2="73145" y2="59011"/>
                        <a14:foregroundMark x1="77856" y1="63428" x2="77856" y2="63428"/>
                        <a14:foregroundMark x1="83392" y1="88869" x2="83392" y2="88869"/>
                        <a14:foregroundMark x1="93522" y1="89753" x2="93522" y2="89753"/>
                        <a14:foregroundMark x1="93522" y1="91873" x2="93522" y2="91873"/>
                        <a14:foregroundMark x1="89988" y1="99293" x2="89988" y2="99293"/>
                        <a14:foregroundMark x1="1413" y1="99470" x2="1413" y2="99470"/>
                        <a14:foregroundMark x1="5418" y1="87809" x2="5418" y2="87809"/>
                        <a14:foregroundMark x1="14252" y1="80035" x2="14252" y2="80035"/>
                        <a14:foregroundMark x1="29093" y1="97527" x2="29093" y2="97527"/>
                        <a14:foregroundMark x1="90577" y1="92049" x2="90577" y2="92049"/>
                        <a14:foregroundMark x1="89753" y1="96643" x2="89753" y2="96643"/>
                        <a14:foregroundMark x1="83628" y1="95760" x2="83628" y2="95760"/>
                        <a14:foregroundMark x1="74441" y1="92049" x2="74441" y2="92049"/>
                        <a14:foregroundMark x1="11307" y1="92049" x2="11307" y2="92049"/>
                        <a14:foregroundMark x1="10012" y1="98410" x2="10012" y2="98410"/>
                        <a14:foregroundMark x1="89282" y1="99293" x2="89282" y2="99293"/>
                        <a14:foregroundMark x1="87986" y1="93463" x2="87986" y2="93463"/>
                        <a14:foregroundMark x1="85866" y1="97350" x2="85866" y2="97350"/>
                        <a14:foregroundMark x1="81390" y1="96113" x2="81390" y2="96113"/>
                        <a14:foregroundMark x1="79270" y1="96290" x2="79270" y2="96290"/>
                        <a14:foregroundMark x1="77150" y1="96643" x2="77150" y2="96643"/>
                        <a14:foregroundMark x1="75618" y1="96113" x2="75618" y2="96113"/>
                        <a14:foregroundMark x1="73498" y1="96113" x2="73498" y2="96113"/>
                        <a14:foregroundMark x1="69376" y1="96290" x2="69376" y2="96290"/>
                        <a14:foregroundMark x1="64193" y1="96996" x2="64193" y2="96996"/>
                        <a14:backgroundMark x1="48763" y1="64311" x2="48763" y2="64311"/>
                        <a14:backgroundMark x1="45701" y1="80919" x2="45701" y2="809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7160" y="3198093"/>
            <a:ext cx="5489858" cy="3659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rostokąt 2"/>
          <p:cNvSpPr/>
          <p:nvPr/>
        </p:nvSpPr>
        <p:spPr>
          <a:xfrm rot="1832649">
            <a:off x="6961640" y="2650287"/>
            <a:ext cx="852054" cy="852054"/>
          </a:xfrm>
          <a:prstGeom prst="rect">
            <a:avLst/>
          </a:prstGeom>
          <a:noFill/>
          <a:ln>
            <a:solidFill>
              <a:srgbClr val="663366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rostokąt 8"/>
          <p:cNvSpPr/>
          <p:nvPr/>
        </p:nvSpPr>
        <p:spPr>
          <a:xfrm rot="2413207">
            <a:off x="6867643" y="2064338"/>
            <a:ext cx="1231018" cy="1223461"/>
          </a:xfrm>
          <a:prstGeom prst="rect">
            <a:avLst/>
          </a:prstGeom>
          <a:noFill/>
          <a:ln>
            <a:solidFill>
              <a:srgbClr val="663366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Prostokąt 9"/>
          <p:cNvSpPr/>
          <p:nvPr/>
        </p:nvSpPr>
        <p:spPr>
          <a:xfrm rot="3286584">
            <a:off x="7081376" y="1540658"/>
            <a:ext cx="1425712" cy="1569794"/>
          </a:xfrm>
          <a:prstGeom prst="rect">
            <a:avLst/>
          </a:prstGeom>
          <a:noFill/>
          <a:ln>
            <a:solidFill>
              <a:srgbClr val="663366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9821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60"/>
          <p:cNvSpPr txBox="1">
            <a:spLocks/>
          </p:cNvSpPr>
          <p:nvPr/>
        </p:nvSpPr>
        <p:spPr>
          <a:xfrm>
            <a:off x="364068" y="1044221"/>
            <a:ext cx="4620115" cy="7726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dirty="0" smtClean="0">
                <a:solidFill>
                  <a:srgbClr val="663366"/>
                </a:solidFill>
              </a:rPr>
              <a:t>Jednostki pola</a:t>
            </a:r>
            <a:endParaRPr lang="cs-CZ" dirty="0">
              <a:solidFill>
                <a:srgbClr val="663366"/>
              </a:solidFill>
            </a:endParaRPr>
          </a:p>
        </p:txBody>
      </p:sp>
      <p:pic>
        <p:nvPicPr>
          <p:cNvPr id="6" name="Obraz 5" descr="podkreslenie_niebieskie.wmf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89" y="1672897"/>
            <a:ext cx="5626100" cy="228600"/>
          </a:xfrm>
          <a:prstGeom prst="rect">
            <a:avLst/>
          </a:prstGeom>
        </p:spPr>
      </p:pic>
      <p:pic>
        <p:nvPicPr>
          <p:cNvPr id="11" name="Picture 3" descr="C:\Users\Marcin\AppData\Local\Microsoft\Windows\Temporary Internet Files\Content.IE5\PYKLJD65\MP900448524[1]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4" b="99470" l="1413" r="93522">
                        <a14:foregroundMark x1="19906" y1="37456" x2="19906" y2="37456"/>
                        <a14:foregroundMark x1="12367" y1="44523" x2="12367" y2="44523"/>
                        <a14:foregroundMark x1="22261" y1="29505" x2="22261" y2="29505"/>
                        <a14:foregroundMark x1="27680" y1="11307" x2="27680" y2="11307"/>
                        <a14:foregroundMark x1="33451" y1="3004" x2="33451" y2="3004"/>
                        <a14:foregroundMark x1="41814" y1="4240" x2="41814" y2="4240"/>
                        <a14:foregroundMark x1="46525" y1="40283" x2="46525" y2="40283"/>
                        <a14:foregroundMark x1="50177" y1="45760" x2="50177" y2="45760"/>
                        <a14:foregroundMark x1="73145" y1="59011" x2="73145" y2="59011"/>
                        <a14:foregroundMark x1="77856" y1="63428" x2="77856" y2="63428"/>
                        <a14:foregroundMark x1="83392" y1="88869" x2="83392" y2="88869"/>
                        <a14:foregroundMark x1="93522" y1="89753" x2="93522" y2="89753"/>
                        <a14:foregroundMark x1="93522" y1="91873" x2="93522" y2="91873"/>
                        <a14:foregroundMark x1="89988" y1="99293" x2="89988" y2="99293"/>
                        <a14:foregroundMark x1="1413" y1="99470" x2="1413" y2="99470"/>
                        <a14:foregroundMark x1="5418" y1="87809" x2="5418" y2="87809"/>
                        <a14:foregroundMark x1="14252" y1="80035" x2="14252" y2="80035"/>
                        <a14:foregroundMark x1="29093" y1="97527" x2="29093" y2="97527"/>
                        <a14:foregroundMark x1="90577" y1="92049" x2="90577" y2="92049"/>
                        <a14:foregroundMark x1="89753" y1="96643" x2="89753" y2="96643"/>
                        <a14:foregroundMark x1="83628" y1="95760" x2="83628" y2="95760"/>
                        <a14:foregroundMark x1="74441" y1="92049" x2="74441" y2="92049"/>
                        <a14:foregroundMark x1="11307" y1="92049" x2="11307" y2="92049"/>
                        <a14:foregroundMark x1="10012" y1="98410" x2="10012" y2="98410"/>
                        <a14:foregroundMark x1="89282" y1="99293" x2="89282" y2="99293"/>
                        <a14:foregroundMark x1="87986" y1="93463" x2="87986" y2="93463"/>
                        <a14:foregroundMark x1="85866" y1="97350" x2="85866" y2="97350"/>
                        <a14:foregroundMark x1="81390" y1="96113" x2="81390" y2="96113"/>
                        <a14:foregroundMark x1="79270" y1="96290" x2="79270" y2="96290"/>
                        <a14:foregroundMark x1="77150" y1="96643" x2="77150" y2="96643"/>
                        <a14:foregroundMark x1="75618" y1="96113" x2="75618" y2="96113"/>
                        <a14:foregroundMark x1="73498" y1="96113" x2="73498" y2="96113"/>
                        <a14:foregroundMark x1="69376" y1="96290" x2="69376" y2="96290"/>
                        <a14:foregroundMark x1="64193" y1="96996" x2="64193" y2="96996"/>
                        <a14:backgroundMark x1="48763" y1="64311" x2="48763" y2="64311"/>
                        <a14:backgroundMark x1="45701" y1="80919" x2="45701" y2="809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7440" y="728202"/>
            <a:ext cx="2092470" cy="1394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Obraz 72" descr="paper-texture-1359509235aJV.jpg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722" r="478" b="-9934"/>
          <a:stretch/>
        </p:blipFill>
        <p:spPr>
          <a:xfrm>
            <a:off x="295305" y="2089727"/>
            <a:ext cx="8594695" cy="5070689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1018399" y="5810012"/>
            <a:ext cx="967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>
                <a:latin typeface="Cambria" pitchFamily="18" charset="0"/>
              </a:rPr>
              <a:t>1mm</a:t>
            </a:r>
            <a:r>
              <a:rPr lang="pl-PL" baseline="30000" dirty="0" smtClean="0">
                <a:latin typeface="Cambria" pitchFamily="18" charset="0"/>
              </a:rPr>
              <a:t>2</a:t>
            </a:r>
            <a:endParaRPr lang="pl-PL" baseline="30000" dirty="0">
              <a:latin typeface="Cambria" pitchFamily="18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1445119" y="5528072"/>
            <a:ext cx="106680" cy="10668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pole tekstowe 13"/>
          <p:cNvSpPr txBox="1"/>
          <p:nvPr/>
        </p:nvSpPr>
        <p:spPr>
          <a:xfrm>
            <a:off x="2542399" y="5810012"/>
            <a:ext cx="967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>
                <a:latin typeface="Cambria" pitchFamily="18" charset="0"/>
              </a:rPr>
              <a:t>1cm</a:t>
            </a:r>
            <a:r>
              <a:rPr lang="pl-PL" baseline="30000" dirty="0" smtClean="0">
                <a:latin typeface="Cambria" pitchFamily="18" charset="0"/>
              </a:rPr>
              <a:t>2</a:t>
            </a:r>
            <a:endParaRPr lang="pl-PL" baseline="30000" dirty="0">
              <a:latin typeface="Cambria" pitchFamily="18" charset="0"/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2748139" y="5009912"/>
            <a:ext cx="624840" cy="62484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pole tekstowe 15"/>
          <p:cNvSpPr txBox="1"/>
          <p:nvPr/>
        </p:nvSpPr>
        <p:spPr>
          <a:xfrm>
            <a:off x="5575159" y="5810012"/>
            <a:ext cx="967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>
                <a:latin typeface="Cambria" pitchFamily="18" charset="0"/>
              </a:rPr>
              <a:t>1m</a:t>
            </a:r>
            <a:r>
              <a:rPr lang="pl-PL" baseline="30000" dirty="0" smtClean="0">
                <a:latin typeface="Cambria" pitchFamily="18" charset="0"/>
              </a:rPr>
              <a:t>2</a:t>
            </a:r>
            <a:endParaRPr lang="pl-PL" baseline="30000" dirty="0">
              <a:latin typeface="Cambria" pitchFamily="18" charset="0"/>
            </a:endParaRPr>
          </a:p>
        </p:txBody>
      </p:sp>
      <p:sp>
        <p:nvSpPr>
          <p:cNvPr id="18" name="Prostokąt 17"/>
          <p:cNvSpPr/>
          <p:nvPr/>
        </p:nvSpPr>
        <p:spPr>
          <a:xfrm>
            <a:off x="4656949" y="2830592"/>
            <a:ext cx="2804160" cy="28041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10659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  <p:bldP spid="3" grpId="0" animBg="1"/>
      <p:bldP spid="14" grpId="0"/>
      <p:bldP spid="15" grpId="0" animBg="1"/>
      <p:bldP spid="16" grpId="0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60"/>
          <p:cNvSpPr txBox="1">
            <a:spLocks/>
          </p:cNvSpPr>
          <p:nvPr/>
        </p:nvSpPr>
        <p:spPr>
          <a:xfrm>
            <a:off x="364068" y="1044221"/>
            <a:ext cx="4620115" cy="7726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dirty="0" smtClean="0">
                <a:solidFill>
                  <a:srgbClr val="663366"/>
                </a:solidFill>
              </a:rPr>
              <a:t>Jednostki pola</a:t>
            </a:r>
            <a:endParaRPr lang="cs-CZ" dirty="0">
              <a:solidFill>
                <a:srgbClr val="663366"/>
              </a:solidFill>
            </a:endParaRPr>
          </a:p>
        </p:txBody>
      </p:sp>
      <p:pic>
        <p:nvPicPr>
          <p:cNvPr id="6" name="Obraz 5" descr="podkreslenie_niebieskie.wmf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89" y="1672897"/>
            <a:ext cx="5626100" cy="228600"/>
          </a:xfrm>
          <a:prstGeom prst="rect">
            <a:avLst/>
          </a:prstGeom>
        </p:spPr>
      </p:pic>
      <p:pic>
        <p:nvPicPr>
          <p:cNvPr id="11" name="Picture 3" descr="C:\Users\Marcin\AppData\Local\Microsoft\Windows\Temporary Internet Files\Content.IE5\PYKLJD65\MP900448524[1]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4" b="99470" l="1413" r="93522">
                        <a14:foregroundMark x1="19906" y1="37456" x2="19906" y2="37456"/>
                        <a14:foregroundMark x1="12367" y1="44523" x2="12367" y2="44523"/>
                        <a14:foregroundMark x1="22261" y1="29505" x2="22261" y2="29505"/>
                        <a14:foregroundMark x1="27680" y1="11307" x2="27680" y2="11307"/>
                        <a14:foregroundMark x1="33451" y1="3004" x2="33451" y2="3004"/>
                        <a14:foregroundMark x1="41814" y1="4240" x2="41814" y2="4240"/>
                        <a14:foregroundMark x1="46525" y1="40283" x2="46525" y2="40283"/>
                        <a14:foregroundMark x1="50177" y1="45760" x2="50177" y2="45760"/>
                        <a14:foregroundMark x1="73145" y1="59011" x2="73145" y2="59011"/>
                        <a14:foregroundMark x1="77856" y1="63428" x2="77856" y2="63428"/>
                        <a14:foregroundMark x1="83392" y1="88869" x2="83392" y2="88869"/>
                        <a14:foregroundMark x1="93522" y1="89753" x2="93522" y2="89753"/>
                        <a14:foregroundMark x1="93522" y1="91873" x2="93522" y2="91873"/>
                        <a14:foregroundMark x1="89988" y1="99293" x2="89988" y2="99293"/>
                        <a14:foregroundMark x1="1413" y1="99470" x2="1413" y2="99470"/>
                        <a14:foregroundMark x1="5418" y1="87809" x2="5418" y2="87809"/>
                        <a14:foregroundMark x1="14252" y1="80035" x2="14252" y2="80035"/>
                        <a14:foregroundMark x1="29093" y1="97527" x2="29093" y2="97527"/>
                        <a14:foregroundMark x1="90577" y1="92049" x2="90577" y2="92049"/>
                        <a14:foregroundMark x1="89753" y1="96643" x2="89753" y2="96643"/>
                        <a14:foregroundMark x1="83628" y1="95760" x2="83628" y2="95760"/>
                        <a14:foregroundMark x1="74441" y1="92049" x2="74441" y2="92049"/>
                        <a14:foregroundMark x1="11307" y1="92049" x2="11307" y2="92049"/>
                        <a14:foregroundMark x1="10012" y1="98410" x2="10012" y2="98410"/>
                        <a14:foregroundMark x1="89282" y1="99293" x2="89282" y2="99293"/>
                        <a14:foregroundMark x1="87986" y1="93463" x2="87986" y2="93463"/>
                        <a14:foregroundMark x1="85866" y1="97350" x2="85866" y2="97350"/>
                        <a14:foregroundMark x1="81390" y1="96113" x2="81390" y2="96113"/>
                        <a14:foregroundMark x1="79270" y1="96290" x2="79270" y2="96290"/>
                        <a14:foregroundMark x1="77150" y1="96643" x2="77150" y2="96643"/>
                        <a14:foregroundMark x1="75618" y1="96113" x2="75618" y2="96113"/>
                        <a14:foregroundMark x1="73498" y1="96113" x2="73498" y2="96113"/>
                        <a14:foregroundMark x1="69376" y1="96290" x2="69376" y2="96290"/>
                        <a14:foregroundMark x1="64193" y1="96996" x2="64193" y2="96996"/>
                        <a14:backgroundMark x1="48763" y1="64311" x2="48763" y2="64311"/>
                        <a14:backgroundMark x1="45701" y1="80919" x2="45701" y2="809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7440" y="728202"/>
            <a:ext cx="2092470" cy="1394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Obraz 72" descr="paper-texture-1359509235aJV.jpg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722" r="478" b="-9934"/>
          <a:stretch/>
        </p:blipFill>
        <p:spPr>
          <a:xfrm>
            <a:off x="295305" y="2089727"/>
            <a:ext cx="8594695" cy="5070689"/>
          </a:xfrm>
          <a:prstGeom prst="rect">
            <a:avLst/>
          </a:prstGeom>
        </p:spPr>
      </p:pic>
      <p:pic>
        <p:nvPicPr>
          <p:cNvPr id="2050" name="Picture 2" descr="C:\Users\Marcin\AppData\Local\Microsoft\Windows\Temporary Internet Files\Content.IE5\98D8IR6W\MP900448621[1]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297" y="2467041"/>
            <a:ext cx="4055655" cy="241623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arcin\AppData\Local\Microsoft\Windows\Temporary Internet Files\Content.IE5\UR5YJZUY\MC900279252[1].wmf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061" y="4305300"/>
            <a:ext cx="1597149" cy="2233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arcin\AppData\Local\Microsoft\Windows\Temporary Internet Files\Content.IE5\98D8IR6W\MC900441379[1].png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779644" y="2123182"/>
            <a:ext cx="2958523" cy="2958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ole tekstowe 3"/>
          <p:cNvSpPr txBox="1"/>
          <p:nvPr/>
        </p:nvSpPr>
        <p:spPr>
          <a:xfrm>
            <a:off x="5391150" y="2724150"/>
            <a:ext cx="19240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>
                <a:latin typeface="Cambria" pitchFamily="18" charset="0"/>
              </a:rPr>
              <a:t>mój sad ma powierzchnię 50 arów</a:t>
            </a:r>
          </a:p>
        </p:txBody>
      </p:sp>
      <p:pic>
        <p:nvPicPr>
          <p:cNvPr id="2054" name="Picture 6" descr="C:\Users\Marcin\AppData\Local\Microsoft\Windows\Temporary Internet Files\Content.IE5\98D8IR6W\MP900399657[1]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48" y="2360737"/>
            <a:ext cx="4155795" cy="252253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Marcin\AppData\Local\Microsoft\Windows\Temporary Internet Files\Content.IE5\PYKLJD65\MC900279238[1].wmf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1" y="4224354"/>
            <a:ext cx="1926240" cy="2314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C:\Users\Marcin\AppData\Local\Microsoft\Windows\Temporary Internet Files\Content.IE5\98D8IR6W\MC900441379[1].png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779644" y="2123182"/>
            <a:ext cx="2958523" cy="2958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pole tekstowe 21"/>
          <p:cNvSpPr txBox="1"/>
          <p:nvPr/>
        </p:nvSpPr>
        <p:spPr>
          <a:xfrm>
            <a:off x="5406390" y="2570261"/>
            <a:ext cx="19240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>
                <a:latin typeface="Cambria" pitchFamily="18" charset="0"/>
              </a:rPr>
              <a:t>moja działka budowlana ma powierzchnię  6 arów</a:t>
            </a:r>
          </a:p>
        </p:txBody>
      </p:sp>
      <p:sp>
        <p:nvSpPr>
          <p:cNvPr id="7" name="Prostokąt 6"/>
          <p:cNvSpPr/>
          <p:nvPr/>
        </p:nvSpPr>
        <p:spPr>
          <a:xfrm>
            <a:off x="3100387" y="2360737"/>
            <a:ext cx="2981325" cy="29813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pole tekstowe 7"/>
          <p:cNvSpPr txBox="1"/>
          <p:nvPr/>
        </p:nvSpPr>
        <p:spPr>
          <a:xfrm>
            <a:off x="4017948" y="3465632"/>
            <a:ext cx="1143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400" b="1" dirty="0" smtClean="0">
                <a:latin typeface="Cambria" pitchFamily="18" charset="0"/>
              </a:rPr>
              <a:t>1a</a:t>
            </a:r>
            <a:endParaRPr lang="pl-PL" sz="4400" b="1" dirty="0">
              <a:latin typeface="Cambria" pitchFamily="18" charset="0"/>
            </a:endParaRPr>
          </a:p>
        </p:txBody>
      </p:sp>
      <p:sp>
        <p:nvSpPr>
          <p:cNvPr id="25" name="pole tekstowe 24"/>
          <p:cNvSpPr txBox="1"/>
          <p:nvPr/>
        </p:nvSpPr>
        <p:spPr>
          <a:xfrm>
            <a:off x="5862637" y="3619519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latin typeface="Cambria" pitchFamily="18" charset="0"/>
              </a:rPr>
              <a:t>10m</a:t>
            </a:r>
            <a:endParaRPr lang="pl-PL" b="1" dirty="0">
              <a:latin typeface="Cambria" pitchFamily="18" charset="0"/>
            </a:endParaRPr>
          </a:p>
        </p:txBody>
      </p:sp>
      <p:sp>
        <p:nvSpPr>
          <p:cNvPr id="26" name="pole tekstowe 25"/>
          <p:cNvSpPr txBox="1"/>
          <p:nvPr/>
        </p:nvSpPr>
        <p:spPr>
          <a:xfrm>
            <a:off x="4017948" y="5342062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latin typeface="Cambria" pitchFamily="18" charset="0"/>
              </a:rPr>
              <a:t>10m</a:t>
            </a:r>
            <a:endParaRPr lang="pl-PL" b="1" dirty="0">
              <a:latin typeface="Cambria" pitchFamily="18" charset="0"/>
            </a:endParaRPr>
          </a:p>
        </p:txBody>
      </p:sp>
      <p:sp>
        <p:nvSpPr>
          <p:cNvPr id="27" name="pole tekstowe 26"/>
          <p:cNvSpPr txBox="1"/>
          <p:nvPr/>
        </p:nvSpPr>
        <p:spPr>
          <a:xfrm>
            <a:off x="2761503" y="5980237"/>
            <a:ext cx="3651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>
                <a:latin typeface="Cambria" pitchFamily="18" charset="0"/>
              </a:rPr>
              <a:t>1a = 10m</a:t>
            </a:r>
            <a:r>
              <a:rPr lang="pl-PL" sz="3600" dirty="0" smtClean="0">
                <a:latin typeface="Cambria" pitchFamily="18" charset="0"/>
              </a:rPr>
              <a:t>·</a:t>
            </a:r>
            <a:r>
              <a:rPr lang="pl-PL" sz="2400" b="1" dirty="0" smtClean="0">
                <a:latin typeface="Cambria" pitchFamily="18" charset="0"/>
              </a:rPr>
              <a:t>10m = 100m</a:t>
            </a:r>
            <a:r>
              <a:rPr lang="pl-PL" sz="2400" b="1" baseline="30000" dirty="0" smtClean="0">
                <a:latin typeface="Cambria" pitchFamily="18" charset="0"/>
              </a:rPr>
              <a:t>2</a:t>
            </a:r>
            <a:endParaRPr lang="pl-PL" sz="2400" baseline="30000" dirty="0">
              <a:latin typeface="Cambria" pitchFamily="18" charset="0"/>
            </a:endParaRPr>
          </a:p>
        </p:txBody>
      </p:sp>
      <p:pic>
        <p:nvPicPr>
          <p:cNvPr id="32" name="Picture 8" descr="C:\Users\Marcin\AppData\Local\Microsoft\Windows\Temporary Internet Files\Content.IE5\98D8IR6W\MC900233188[1].wmf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967589" y="4235073"/>
            <a:ext cx="2853350" cy="241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9" descr="C:\Users\Marcin\AppData\Local\Microsoft\Windows\Temporary Internet Files\Content.IE5\UR5YJZUY\MP900448409[1]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596" y="2360737"/>
            <a:ext cx="4310297" cy="252253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4" descr="C:\Users\Marcin\AppData\Local\Microsoft\Windows\Temporary Internet Files\Content.IE5\98D8IR6W\MC900441379[1].png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779643" y="2142742"/>
            <a:ext cx="2958523" cy="2958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pole tekstowe 34"/>
          <p:cNvSpPr txBox="1"/>
          <p:nvPr/>
        </p:nvSpPr>
        <p:spPr>
          <a:xfrm>
            <a:off x="5406389" y="2589821"/>
            <a:ext cx="19240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>
                <a:latin typeface="Cambria" pitchFamily="18" charset="0"/>
              </a:rPr>
              <a:t>moje pole ma </a:t>
            </a:r>
            <a:r>
              <a:rPr lang="pl-PL" sz="2000" b="1" dirty="0" smtClean="0">
                <a:latin typeface="Cambria" pitchFamily="18" charset="0"/>
              </a:rPr>
              <a:t>powierzchnię </a:t>
            </a:r>
            <a:r>
              <a:rPr lang="pl-PL" sz="2000" b="1" dirty="0">
                <a:latin typeface="Cambria" pitchFamily="18" charset="0"/>
              </a:rPr>
              <a:t>1 ha</a:t>
            </a:r>
          </a:p>
        </p:txBody>
      </p:sp>
      <p:pic>
        <p:nvPicPr>
          <p:cNvPr id="2061" name="Picture 13" descr="C:\Users\Marcin\AppData\Local\Microsoft\Windows\Temporary Internet Files\Content.IE5\PYKLJD65\MP900401359[1].jpg"/>
          <p:cNvPicPr>
            <a:picLocks noChangeAspect="1" noChangeArrowheads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019"/>
          <a:stretch/>
        </p:blipFill>
        <p:spPr bwMode="auto">
          <a:xfrm>
            <a:off x="546596" y="2349586"/>
            <a:ext cx="4310298" cy="260975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C:\Users\Marcin\AppData\Local\Microsoft\Windows\Temporary Internet Files\Content.IE5\ZN13UKRJ\MC900212145[1].wmf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061" y="3891938"/>
            <a:ext cx="2092939" cy="272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4" descr="C:\Users\Marcin\AppData\Local\Microsoft\Windows\Temporary Internet Files\Content.IE5\98D8IR6W\MC900441379[1].png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794904" y="2142742"/>
            <a:ext cx="2958523" cy="2958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pole tekstowe 41"/>
          <p:cNvSpPr txBox="1"/>
          <p:nvPr/>
        </p:nvSpPr>
        <p:spPr>
          <a:xfrm>
            <a:off x="5286375" y="2589821"/>
            <a:ext cx="22489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>
                <a:latin typeface="Cambria" pitchFamily="18" charset="0"/>
              </a:rPr>
              <a:t>lasy którymi się opiekuję </a:t>
            </a:r>
            <a:r>
              <a:rPr lang="pl-PL" sz="2000" b="1" dirty="0" smtClean="0">
                <a:latin typeface="Cambria" pitchFamily="18" charset="0"/>
              </a:rPr>
              <a:t>mają </a:t>
            </a:r>
            <a:r>
              <a:rPr lang="pl-PL" sz="2000" b="1" dirty="0">
                <a:latin typeface="Cambria" pitchFamily="18" charset="0"/>
              </a:rPr>
              <a:t>powierzchnię </a:t>
            </a:r>
            <a:r>
              <a:rPr lang="pl-PL" sz="2000" b="1" dirty="0" smtClean="0">
                <a:latin typeface="Cambria" pitchFamily="18" charset="0"/>
              </a:rPr>
              <a:t/>
            </a:r>
            <a:br>
              <a:rPr lang="pl-PL" sz="2000" b="1" dirty="0" smtClean="0">
                <a:latin typeface="Cambria" pitchFamily="18" charset="0"/>
              </a:rPr>
            </a:br>
            <a:r>
              <a:rPr lang="pl-PL" sz="2000" b="1" dirty="0" smtClean="0">
                <a:latin typeface="Cambria" pitchFamily="18" charset="0"/>
              </a:rPr>
              <a:t>5 </a:t>
            </a:r>
            <a:r>
              <a:rPr lang="pl-PL" sz="2000" b="1" dirty="0">
                <a:latin typeface="Cambria" pitchFamily="18" charset="0"/>
              </a:rPr>
              <a:t>ha</a:t>
            </a:r>
          </a:p>
        </p:txBody>
      </p:sp>
      <p:sp>
        <p:nvSpPr>
          <p:cNvPr id="43" name="Prostokąt 42"/>
          <p:cNvSpPr/>
          <p:nvPr/>
        </p:nvSpPr>
        <p:spPr>
          <a:xfrm>
            <a:off x="3100387" y="2360737"/>
            <a:ext cx="2981325" cy="29813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4" name="pole tekstowe 43"/>
          <p:cNvSpPr txBox="1"/>
          <p:nvPr/>
        </p:nvSpPr>
        <p:spPr>
          <a:xfrm>
            <a:off x="4017948" y="3465632"/>
            <a:ext cx="12589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400" b="1" dirty="0" smtClean="0">
                <a:latin typeface="Cambria" pitchFamily="18" charset="0"/>
              </a:rPr>
              <a:t>1ha</a:t>
            </a:r>
            <a:endParaRPr lang="pl-PL" sz="4400" b="1" dirty="0">
              <a:latin typeface="Cambria" pitchFamily="18" charset="0"/>
            </a:endParaRPr>
          </a:p>
        </p:txBody>
      </p:sp>
      <p:sp>
        <p:nvSpPr>
          <p:cNvPr id="45" name="pole tekstowe 44"/>
          <p:cNvSpPr txBox="1"/>
          <p:nvPr/>
        </p:nvSpPr>
        <p:spPr>
          <a:xfrm>
            <a:off x="5862637" y="3619519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latin typeface="Cambria" pitchFamily="18" charset="0"/>
              </a:rPr>
              <a:t>100m</a:t>
            </a:r>
            <a:endParaRPr lang="pl-PL" b="1" dirty="0">
              <a:latin typeface="Cambria" pitchFamily="18" charset="0"/>
            </a:endParaRPr>
          </a:p>
        </p:txBody>
      </p:sp>
      <p:sp>
        <p:nvSpPr>
          <p:cNvPr id="46" name="pole tekstowe 45"/>
          <p:cNvSpPr txBox="1"/>
          <p:nvPr/>
        </p:nvSpPr>
        <p:spPr>
          <a:xfrm>
            <a:off x="4017948" y="5342062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latin typeface="Cambria" pitchFamily="18" charset="0"/>
              </a:rPr>
              <a:t>100m</a:t>
            </a:r>
            <a:endParaRPr lang="pl-PL" b="1" dirty="0">
              <a:latin typeface="Cambria" pitchFamily="18" charset="0"/>
            </a:endParaRPr>
          </a:p>
        </p:txBody>
      </p:sp>
      <p:sp>
        <p:nvSpPr>
          <p:cNvPr id="47" name="pole tekstowe 46"/>
          <p:cNvSpPr txBox="1"/>
          <p:nvPr/>
        </p:nvSpPr>
        <p:spPr>
          <a:xfrm>
            <a:off x="2247900" y="5980237"/>
            <a:ext cx="47577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>
                <a:latin typeface="Cambria" pitchFamily="18" charset="0"/>
              </a:rPr>
              <a:t>1ha = 100m</a:t>
            </a:r>
            <a:r>
              <a:rPr lang="pl-PL" sz="3600" dirty="0" smtClean="0">
                <a:latin typeface="Cambria" pitchFamily="18" charset="0"/>
              </a:rPr>
              <a:t>·</a:t>
            </a:r>
            <a:r>
              <a:rPr lang="pl-PL" sz="2400" b="1" dirty="0" smtClean="0">
                <a:latin typeface="Cambria" pitchFamily="18" charset="0"/>
              </a:rPr>
              <a:t>100m = 10 000m</a:t>
            </a:r>
            <a:r>
              <a:rPr lang="pl-PL" sz="2400" b="1" baseline="30000" dirty="0" smtClean="0">
                <a:latin typeface="Cambria" pitchFamily="18" charset="0"/>
              </a:rPr>
              <a:t>2</a:t>
            </a:r>
            <a:endParaRPr lang="pl-PL" sz="2400" baseline="30000" dirty="0">
              <a:latin typeface="Cambria" pitchFamily="18" charset="0"/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1036623" y="2589821"/>
            <a:ext cx="2981325" cy="29813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i="1" dirty="0"/>
          </a:p>
        </p:txBody>
      </p:sp>
      <p:pic>
        <p:nvPicPr>
          <p:cNvPr id="9" name="Obraz 8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4183" y="2589820"/>
            <a:ext cx="2980996" cy="2981325"/>
          </a:xfrm>
          <a:prstGeom prst="rect">
            <a:avLst/>
          </a:prstGeom>
        </p:spPr>
      </p:pic>
      <p:sp>
        <p:nvSpPr>
          <p:cNvPr id="50" name="pole tekstowe 49"/>
          <p:cNvSpPr txBox="1"/>
          <p:nvPr/>
        </p:nvSpPr>
        <p:spPr>
          <a:xfrm>
            <a:off x="2044673" y="5592189"/>
            <a:ext cx="12589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latin typeface="Cambria" pitchFamily="18" charset="0"/>
              </a:rPr>
              <a:t>1ha</a:t>
            </a:r>
            <a:endParaRPr lang="pl-PL" sz="3200" b="1" dirty="0">
              <a:latin typeface="Cambria" pitchFamily="18" charset="0"/>
            </a:endParaRPr>
          </a:p>
        </p:txBody>
      </p:sp>
      <p:sp>
        <p:nvSpPr>
          <p:cNvPr id="51" name="pole tekstowe 50"/>
          <p:cNvSpPr txBox="1"/>
          <p:nvPr/>
        </p:nvSpPr>
        <p:spPr>
          <a:xfrm>
            <a:off x="5783482" y="5571146"/>
            <a:ext cx="12589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latin typeface="Cambria" pitchFamily="18" charset="0"/>
              </a:rPr>
              <a:t>100 a</a:t>
            </a:r>
            <a:endParaRPr lang="pl-PL" sz="3200" b="1" dirty="0">
              <a:latin typeface="Cambria" pitchFamily="18" charset="0"/>
            </a:endParaRPr>
          </a:p>
        </p:txBody>
      </p:sp>
      <p:sp>
        <p:nvSpPr>
          <p:cNvPr id="52" name="pole tekstowe 51"/>
          <p:cNvSpPr txBox="1"/>
          <p:nvPr/>
        </p:nvSpPr>
        <p:spPr>
          <a:xfrm>
            <a:off x="3902046" y="3739813"/>
            <a:ext cx="12589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latin typeface="Cambria" pitchFamily="18" charset="0"/>
              </a:rPr>
              <a:t>=</a:t>
            </a:r>
            <a:endParaRPr lang="pl-PL" sz="3200" b="1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8295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5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000"/>
                            </p:stCondLst>
                            <p:childTnLst>
                              <p:par>
                                <p:cTn id="62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2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30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3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4000"/>
                            </p:stCondLst>
                            <p:childTnLst>
                              <p:par>
                                <p:cTn id="90" presetID="2" presetClass="entr" presetSubtype="3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"/>
                            </p:stCondLst>
                            <p:childTnLst>
                              <p:par>
                                <p:cTn id="1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"/>
                            </p:stCondLst>
                            <p:childTnLst>
                              <p:par>
                                <p:cTn id="1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000"/>
                            </p:stCondLst>
                            <p:childTnLst>
                              <p:par>
                                <p:cTn id="129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500"/>
                            </p:stCondLst>
                            <p:childTnLst>
                              <p:par>
                                <p:cTn id="1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6000"/>
                            </p:stCondLst>
                            <p:childTnLst>
                              <p:par>
                                <p:cTn id="1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6500"/>
                            </p:stCondLst>
                            <p:childTnLst>
                              <p:par>
                                <p:cTn id="1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7000"/>
                            </p:stCondLst>
                            <p:childTnLst>
                              <p:par>
                                <p:cTn id="1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7500"/>
                            </p:stCondLst>
                            <p:childTnLst>
                              <p:par>
                                <p:cTn id="160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12500"/>
                            </p:stCondLst>
                            <p:childTnLst>
                              <p:par>
                                <p:cTn id="188" presetID="2" presetClass="entr" presetSubtype="3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500"/>
                            </p:stCondLst>
                            <p:childTnLst>
                              <p:par>
                                <p:cTn id="21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2500"/>
                            </p:stCondLst>
                            <p:childTnLst>
                              <p:par>
                                <p:cTn id="2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500" tmFilter="0, 0; .2, .5; .8, .5; 1, 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7" dur="250" autoRev="1" fill="hold"/>
                                        <p:tgtEl>
                                          <p:spTgt spid="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4000"/>
                            </p:stCondLst>
                            <p:childTnLst>
                              <p:par>
                                <p:cTn id="2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4" grpId="1"/>
      <p:bldP spid="22" grpId="0"/>
      <p:bldP spid="22" grpId="1"/>
      <p:bldP spid="7" grpId="0" animBg="1"/>
      <p:bldP spid="7" grpId="1" animBg="1"/>
      <p:bldP spid="8" grpId="0"/>
      <p:bldP spid="8" grpId="1"/>
      <p:bldP spid="25" grpId="0"/>
      <p:bldP spid="25" grpId="1"/>
      <p:bldP spid="26" grpId="0"/>
      <p:bldP spid="26" grpId="1"/>
      <p:bldP spid="27" grpId="0"/>
      <p:bldP spid="27" grpId="1"/>
      <p:bldP spid="35" grpId="0"/>
      <p:bldP spid="35" grpId="1"/>
      <p:bldP spid="42" grpId="0"/>
      <p:bldP spid="42" grpId="1"/>
      <p:bldP spid="43" grpId="0" animBg="1"/>
      <p:bldP spid="43" grpId="1" animBg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 animBg="1"/>
      <p:bldP spid="48" grpId="1" animBg="1"/>
      <p:bldP spid="50" grpId="0"/>
      <p:bldP spid="51" grpId="0"/>
      <p:bldP spid="5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ształt fali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Miejski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Kształt fali.thmx</Template>
  <TotalTime>3103</TotalTime>
  <Words>57</Words>
  <Application>Microsoft Office PowerPoint</Application>
  <PresentationFormat>Pokaz na ekranie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3</vt:i4>
      </vt:variant>
    </vt:vector>
  </HeadingPairs>
  <TitlesOfParts>
    <vt:vector size="4" baseType="lpstr">
      <vt:lpstr>Kształt fali</vt:lpstr>
      <vt:lpstr>Pole prostokąta</vt:lpstr>
      <vt:lpstr>Prezentacja programu PowerPoint</vt:lpstr>
      <vt:lpstr>Prezentacja programu PowerPoint</vt:lpstr>
    </vt:vector>
  </TitlesOfParts>
  <Company>Ovigo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Małgorzata Michalik</dc:creator>
  <cp:lastModifiedBy>Marcin Marek Kostera</cp:lastModifiedBy>
  <cp:revision>177</cp:revision>
  <dcterms:created xsi:type="dcterms:W3CDTF">2013-08-24T13:51:02Z</dcterms:created>
  <dcterms:modified xsi:type="dcterms:W3CDTF">2013-08-26T22:25:44Z</dcterms:modified>
</cp:coreProperties>
</file>